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5" r:id="rId2"/>
    <p:sldId id="305" r:id="rId3"/>
    <p:sldId id="304" r:id="rId4"/>
    <p:sldId id="303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MTB" id="{D3C8C486-F27B-4D1F-995B-062E3B6F102B}">
          <p14:sldIdLst>
            <p14:sldId id="285"/>
            <p14:sldId id="305"/>
            <p14:sldId id="304"/>
            <p14:sldId id="30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94660"/>
  </p:normalViewPr>
  <p:slideViewPr>
    <p:cSldViewPr snapToGrid="0">
      <p:cViewPr varScale="1">
        <p:scale>
          <a:sx n="45" d="100"/>
          <a:sy n="45" d="100"/>
        </p:scale>
        <p:origin x="58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193D-A60F-488A-910F-5BE2575630B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5238-5C0D-4283-A884-07626320C5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01682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193D-A60F-488A-910F-5BE2575630B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5238-5C0D-4283-A884-07626320C5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15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193D-A60F-488A-910F-5BE2575630B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5238-5C0D-4283-A884-07626320C5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98352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193D-A60F-488A-910F-5BE2575630B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5238-5C0D-4283-A884-07626320C5B8}" type="slidenum">
              <a:rPr lang="en-MY" smtClean="0"/>
              <a:t>‹#›</a:t>
            </a:fld>
            <a:endParaRPr lang="en-MY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8751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193D-A60F-488A-910F-5BE2575630B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5238-5C0D-4283-A884-07626320C5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94750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193D-A60F-488A-910F-5BE2575630B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5238-5C0D-4283-A884-07626320C5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8543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193D-A60F-488A-910F-5BE2575630B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5238-5C0D-4283-A884-07626320C5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64450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193D-A60F-488A-910F-5BE2575630B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5238-5C0D-4283-A884-07626320C5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18949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193D-A60F-488A-910F-5BE2575630B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5238-5C0D-4283-A884-07626320C5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1924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193D-A60F-488A-910F-5BE2575630B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5238-5C0D-4283-A884-07626320C5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08947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193D-A60F-488A-910F-5BE2575630B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5238-5C0D-4283-A884-07626320C5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9594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193D-A60F-488A-910F-5BE2575630B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5238-5C0D-4283-A884-07626320C5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1018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193D-A60F-488A-910F-5BE2575630B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5238-5C0D-4283-A884-07626320C5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9703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193D-A60F-488A-910F-5BE2575630B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5238-5C0D-4283-A884-07626320C5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10991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193D-A60F-488A-910F-5BE2575630B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5238-5C0D-4283-A884-07626320C5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01921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193D-A60F-488A-910F-5BE2575630B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5238-5C0D-4283-A884-07626320C5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60084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193D-A60F-488A-910F-5BE2575630B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5238-5C0D-4283-A884-07626320C5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56593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CA9193D-A60F-488A-910F-5BE2575630BF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D5238-5C0D-4283-A884-07626320C5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53497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7F452-1D71-79AC-B340-EB687BE4C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D8419043-811B-A7CF-EC9A-3B7E84AA0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838197"/>
            <a:ext cx="6096002" cy="3019803"/>
          </a:xfrm>
          <a:prstGeom prst="rect">
            <a:avLst/>
          </a:prstGeom>
        </p:spPr>
      </p:pic>
      <p:pic>
        <p:nvPicPr>
          <p:cNvPr id="16" name="Picture 15" descr="A diagram of a graph&#10;&#10;AI-generated content may be incorrect.">
            <a:extLst>
              <a:ext uri="{FF2B5EF4-FFF2-40B4-BE49-F238E27FC236}">
                <a16:creationId xmlns:a16="http://schemas.microsoft.com/office/drawing/2014/main" id="{A7958B0F-86ED-5A1D-D019-85E26A999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96000" cy="3019802"/>
          </a:xfrm>
          <a:prstGeom prst="rect">
            <a:avLst/>
          </a:prstGeom>
        </p:spPr>
      </p:pic>
      <p:pic>
        <p:nvPicPr>
          <p:cNvPr id="18" name="Picture 17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B7A42C95-8F08-09D2-8939-721CA0360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"/>
            <a:ext cx="6096001" cy="3019802"/>
          </a:xfrm>
          <a:prstGeom prst="rect">
            <a:avLst/>
          </a:prstGeom>
        </p:spPr>
      </p:pic>
      <p:pic>
        <p:nvPicPr>
          <p:cNvPr id="20" name="Picture 19" descr="A graph of a graph&#10;&#10;AI-generated content may be incorrect.">
            <a:extLst>
              <a:ext uri="{FF2B5EF4-FFF2-40B4-BE49-F238E27FC236}">
                <a16:creationId xmlns:a16="http://schemas.microsoft.com/office/drawing/2014/main" id="{A4F74313-FB6F-536A-42B0-2F72827C7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198"/>
            <a:ext cx="6095998" cy="30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00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7E7EA-FEC1-5FA9-DCA7-0839CF570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B6D2573-9EA3-FF25-B252-014C3EE0E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38199"/>
            <a:ext cx="6096000" cy="3019801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345885C5-0DCF-9A73-5FA7-1939B4E85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6095998" cy="3019801"/>
          </a:xfrm>
          <a:prstGeom prst="rect">
            <a:avLst/>
          </a:prstGeom>
        </p:spPr>
      </p:pic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A30EF4A2-DD1F-904F-849F-EFD09F35A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9" cy="3019801"/>
          </a:xfrm>
          <a:prstGeom prst="rect">
            <a:avLst/>
          </a:prstGeom>
        </p:spPr>
      </p:pic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75674B95-A378-D17D-EE42-454BF4549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838198"/>
            <a:ext cx="6095999" cy="30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5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28081-D1B5-245C-166B-2D99FCE90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2A871B5E-C22E-A982-BDD5-232A59CEA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838198"/>
            <a:ext cx="6096001" cy="3019802"/>
          </a:xfrm>
          <a:prstGeom prst="rect">
            <a:avLst/>
          </a:prstGeom>
        </p:spPr>
      </p:pic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C063C885-BD4C-1B7E-135D-A3C122C60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198"/>
            <a:ext cx="6096000" cy="3019802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7F6AA7DB-193D-022C-7DD8-B854AACE4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0"/>
            <a:ext cx="6096002" cy="3019803"/>
          </a:xfrm>
          <a:prstGeom prst="rect">
            <a:avLst/>
          </a:prstGeom>
        </p:spPr>
      </p:pic>
      <p:pic>
        <p:nvPicPr>
          <p:cNvPr id="11" name="Picture 10" descr="A graph of a graph&#10;&#10;AI-generated content may be incorrect.">
            <a:extLst>
              <a:ext uri="{FF2B5EF4-FFF2-40B4-BE49-F238E27FC236}">
                <a16:creationId xmlns:a16="http://schemas.microsoft.com/office/drawing/2014/main" id="{72392FB8-D025-C05D-1071-1C93CC83B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8" cy="30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64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2A7D4-38BE-512C-2E5C-3CB2A1582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9393D217-BC8A-EC6D-8661-5CC31BE57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95995" cy="3019800"/>
          </a:xfrm>
          <a:prstGeom prst="rect">
            <a:avLst/>
          </a:prstGeom>
        </p:spPr>
      </p:pic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D54EDC25-E12A-F828-4ADC-AC0F6D56D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38197"/>
            <a:ext cx="6095999" cy="3019801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C31D4301-73C3-C610-B3FF-CD2C9769C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38197"/>
            <a:ext cx="6096003" cy="3019803"/>
          </a:xfrm>
          <a:prstGeom prst="rect">
            <a:avLst/>
          </a:prstGeom>
        </p:spPr>
      </p:pic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E8253C97-C9DC-45FF-1830-8D3421FEF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5" y="0"/>
            <a:ext cx="6096003" cy="301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583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 Yang  Wong</dc:creator>
  <cp:lastModifiedBy>Qi Yang  Wong</cp:lastModifiedBy>
  <cp:revision>1</cp:revision>
  <dcterms:created xsi:type="dcterms:W3CDTF">2025-10-27T03:28:16Z</dcterms:created>
  <dcterms:modified xsi:type="dcterms:W3CDTF">2025-10-27T03:28:55Z</dcterms:modified>
</cp:coreProperties>
</file>